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thiti SemiBold" panose="020B0604020202020204" charset="-34"/>
      <p:regular r:id="rId16"/>
    </p:embeddedFont>
    <p:embeddedFont>
      <p:font typeface="Athiti SemiBold Bold" panose="020B0604020202020204" charset="-34"/>
      <p:regular r:id="rId17"/>
    </p:embeddedFont>
    <p:embeddedFont>
      <p:font typeface="Bebas Neue" panose="020B0604020202020204" charset="0"/>
      <p:regular r:id="rId18"/>
    </p:embeddedFont>
    <p:embeddedFont>
      <p:font typeface="Bebas Neue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4933842" cy="10287000"/>
          </a:xfrm>
          <a:prstGeom prst="rect">
            <a:avLst/>
          </a:prstGeom>
          <a:solidFill>
            <a:srgbClr val="38D39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02829" y="1028700"/>
            <a:ext cx="7062026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50048" y="3442544"/>
            <a:ext cx="9779803" cy="352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49"/>
              </a:lnSpc>
            </a:pPr>
            <a:r>
              <a:rPr lang="en-US" sz="12499">
                <a:solidFill>
                  <a:srgbClr val="38D39F"/>
                </a:solidFill>
                <a:latin typeface="Athiti SemiBold"/>
              </a:rPr>
              <a:t> THREE PIGGY</a:t>
            </a:r>
          </a:p>
          <a:p>
            <a:pPr algn="r">
              <a:lnSpc>
                <a:spcPts val="13750"/>
              </a:lnSpc>
            </a:pPr>
            <a:r>
              <a:rPr lang="en-US" sz="12499">
                <a:solidFill>
                  <a:srgbClr val="38D39F"/>
                </a:solidFill>
                <a:latin typeface="Athiti SemiBold"/>
              </a:rPr>
              <a:t>CAFE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272937"/>
            <a:ext cx="9449491" cy="10874862"/>
          </a:xfrm>
          <a:prstGeom prst="rect">
            <a:avLst/>
          </a:prstGeom>
          <a:solidFill>
            <a:srgbClr val="413D40"/>
          </a:solidFill>
        </p:spPr>
      </p:sp>
      <p:sp>
        <p:nvSpPr>
          <p:cNvPr id="3" name="AutoShape 3"/>
          <p:cNvSpPr/>
          <p:nvPr/>
        </p:nvSpPr>
        <p:spPr>
          <a:xfrm>
            <a:off x="-188960" y="9909210"/>
            <a:ext cx="18665921" cy="377790"/>
          </a:xfrm>
          <a:prstGeom prst="rect">
            <a:avLst/>
          </a:prstGeom>
          <a:solidFill>
            <a:srgbClr val="38D39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5715" b="5715"/>
          <a:stretch>
            <a:fillRect/>
          </a:stretch>
        </p:blipFill>
        <p:spPr>
          <a:xfrm>
            <a:off x="1028700" y="1314450"/>
            <a:ext cx="7057207" cy="35158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5715" b="5715"/>
          <a:stretch>
            <a:fillRect/>
          </a:stretch>
        </p:blipFill>
        <p:spPr>
          <a:xfrm>
            <a:off x="10179261" y="1314450"/>
            <a:ext cx="7057207" cy="351589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96022" y="6768601"/>
            <a:ext cx="5922564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สรุปยอดขายทั้งหมด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46582" y="6768601"/>
            <a:ext cx="5922564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สรุปยอดขายประจำวัน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272937"/>
            <a:ext cx="9449491" cy="10874862"/>
          </a:xfrm>
          <a:prstGeom prst="rect">
            <a:avLst/>
          </a:prstGeom>
          <a:solidFill>
            <a:srgbClr val="413D40"/>
          </a:solidFill>
        </p:spPr>
      </p:sp>
      <p:sp>
        <p:nvSpPr>
          <p:cNvPr id="3" name="AutoShape 3"/>
          <p:cNvSpPr/>
          <p:nvPr/>
        </p:nvSpPr>
        <p:spPr>
          <a:xfrm>
            <a:off x="-188960" y="9909210"/>
            <a:ext cx="18665921" cy="377790"/>
          </a:xfrm>
          <a:prstGeom prst="rect">
            <a:avLst/>
          </a:prstGeom>
          <a:solidFill>
            <a:srgbClr val="38D39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5616" b="5616"/>
          <a:stretch>
            <a:fillRect/>
          </a:stretch>
        </p:blipFill>
        <p:spPr>
          <a:xfrm>
            <a:off x="1028700" y="1314450"/>
            <a:ext cx="7057207" cy="35158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5715" b="5715"/>
          <a:stretch>
            <a:fillRect/>
          </a:stretch>
        </p:blipFill>
        <p:spPr>
          <a:xfrm>
            <a:off x="10179261" y="1314450"/>
            <a:ext cx="7057207" cy="351589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96022" y="6768601"/>
            <a:ext cx="5922564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แก้ไขข้อมูลของพนังงาน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46582" y="6425701"/>
            <a:ext cx="5922564" cy="136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เมนูหลัก</a:t>
            </a:r>
          </a:p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latin typeface="Athiti SemiBold Bold"/>
              </a:rPr>
              <a:t>[ADMIN/MANAGER]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t="5616" b="5616"/>
          <a:stretch>
            <a:fillRect/>
          </a:stretch>
        </p:blipFill>
        <p:spPr>
          <a:xfrm>
            <a:off x="10202093" y="1314450"/>
            <a:ext cx="7057207" cy="35158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272937"/>
            <a:ext cx="9449491" cy="10874862"/>
          </a:xfrm>
          <a:prstGeom prst="rect">
            <a:avLst/>
          </a:prstGeom>
          <a:solidFill>
            <a:srgbClr val="413D40"/>
          </a:solidFill>
        </p:spPr>
      </p:sp>
      <p:sp>
        <p:nvSpPr>
          <p:cNvPr id="3" name="AutoShape 3"/>
          <p:cNvSpPr/>
          <p:nvPr/>
        </p:nvSpPr>
        <p:spPr>
          <a:xfrm>
            <a:off x="-188960" y="9909210"/>
            <a:ext cx="18665921" cy="377790"/>
          </a:xfrm>
          <a:prstGeom prst="rect">
            <a:avLst/>
          </a:prstGeom>
          <a:solidFill>
            <a:srgbClr val="38D39F"/>
          </a:solidFill>
        </p:spPr>
      </p:sp>
      <p:sp>
        <p:nvSpPr>
          <p:cNvPr id="4" name="TextBox 4"/>
          <p:cNvSpPr txBox="1"/>
          <p:nvPr/>
        </p:nvSpPr>
        <p:spPr>
          <a:xfrm>
            <a:off x="1596022" y="6849754"/>
            <a:ext cx="5922564" cy="53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400" spc="234">
                <a:solidFill>
                  <a:srgbClr val="38D39F"/>
                </a:solidFill>
                <a:cs typeface="Athiti SemiBold Bold"/>
              </a:rPr>
              <a:t>สรุปยอดขายทั้งหมด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46582" y="6849754"/>
            <a:ext cx="5922564" cy="53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400" spc="234">
                <a:solidFill>
                  <a:srgbClr val="38D39F"/>
                </a:solidFill>
                <a:cs typeface="Athiti SemiBold Bold"/>
              </a:rPr>
              <a:t>สรุปยอดขายประจำวัน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5475" b="5955"/>
          <a:stretch>
            <a:fillRect/>
          </a:stretch>
        </p:blipFill>
        <p:spPr>
          <a:xfrm>
            <a:off x="1028700" y="1314450"/>
            <a:ext cx="7057207" cy="35158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5214" r="5214" b="7516"/>
          <a:stretch>
            <a:fillRect/>
          </a:stretch>
        </p:blipFill>
        <p:spPr>
          <a:xfrm>
            <a:off x="10179261" y="1314450"/>
            <a:ext cx="7057207" cy="35158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272937"/>
            <a:ext cx="9449491" cy="10874862"/>
          </a:xfrm>
          <a:prstGeom prst="rect">
            <a:avLst/>
          </a:prstGeom>
          <a:solidFill>
            <a:srgbClr val="413D40"/>
          </a:solidFill>
        </p:spPr>
      </p:sp>
      <p:sp>
        <p:nvSpPr>
          <p:cNvPr id="3" name="AutoShape 3"/>
          <p:cNvSpPr/>
          <p:nvPr/>
        </p:nvSpPr>
        <p:spPr>
          <a:xfrm>
            <a:off x="-188960" y="9909210"/>
            <a:ext cx="18665921" cy="377790"/>
          </a:xfrm>
          <a:prstGeom prst="rect">
            <a:avLst/>
          </a:prstGeom>
          <a:solidFill>
            <a:srgbClr val="38D39F"/>
          </a:solidFill>
        </p:spPr>
      </p:sp>
      <p:sp>
        <p:nvSpPr>
          <p:cNvPr id="4" name="TextBox 4"/>
          <p:cNvSpPr txBox="1"/>
          <p:nvPr/>
        </p:nvSpPr>
        <p:spPr>
          <a:xfrm>
            <a:off x="1596022" y="6849754"/>
            <a:ext cx="5922564" cy="53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400" spc="234">
                <a:solidFill>
                  <a:srgbClr val="38D39F"/>
                </a:solidFill>
                <a:cs typeface="Athiti SemiBold Bold"/>
              </a:rPr>
              <a:t>การจัดการพนังงาน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46582" y="6849754"/>
            <a:ext cx="5922564" cy="53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400" spc="234">
                <a:solidFill>
                  <a:srgbClr val="38D39F"/>
                </a:solidFill>
                <a:cs typeface="Athiti SemiBold Bold"/>
              </a:rPr>
              <a:t>การจัดการสินค้า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4895" b="5376"/>
          <a:stretch>
            <a:fillRect/>
          </a:stretch>
        </p:blipFill>
        <p:spPr>
          <a:xfrm>
            <a:off x="1028700" y="1295400"/>
            <a:ext cx="7057207" cy="355399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t="4895" b="5376"/>
          <a:stretch>
            <a:fillRect/>
          </a:stretch>
        </p:blipFill>
        <p:spPr>
          <a:xfrm>
            <a:off x="10179261" y="1295400"/>
            <a:ext cx="7057207" cy="35539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3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287734" y="944741"/>
            <a:ext cx="1186671" cy="118667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408940"/>
              <a:ext cx="6350000" cy="5532120"/>
            </a:xfrm>
            <a:custGeom>
              <a:avLst/>
              <a:gdLst/>
              <a:ahLst/>
              <a:cxnLst/>
              <a:rect l="l" t="t" r="r" b="b"/>
              <a:pathLst>
                <a:path w="6350000" h="553212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38D39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463173" y="1292317"/>
            <a:ext cx="781050" cy="734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3"/>
              </a:lnSpc>
            </a:pPr>
            <a:r>
              <a:rPr lang="en-US" sz="5660">
                <a:solidFill>
                  <a:srgbClr val="38D39F"/>
                </a:solidFill>
                <a:latin typeface="Bebas Neue Bold"/>
              </a:rPr>
              <a:t>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17836" y="1374378"/>
            <a:ext cx="3352800" cy="507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0"/>
              </a:lnSpc>
            </a:pPr>
            <a:r>
              <a:rPr lang="en-US" sz="3234" spc="743">
                <a:solidFill>
                  <a:srgbClr val="38D39F"/>
                </a:solidFill>
                <a:latin typeface="Bebas Neue"/>
              </a:rPr>
              <a:t>PIGGY CAFE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17836" y="1087766"/>
            <a:ext cx="3324225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0"/>
              </a:lnSpc>
            </a:pPr>
            <a:r>
              <a:rPr lang="en-US" sz="1617" spc="371">
                <a:solidFill>
                  <a:srgbClr val="38D39F"/>
                </a:solidFill>
                <a:latin typeface="Bebas Neue"/>
              </a:rPr>
              <a:t>THREE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99850" y="4682697"/>
            <a:ext cx="11791950" cy="2506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225"/>
              </a:lnSpc>
            </a:pPr>
            <a:r>
              <a:rPr lang="en-US" sz="19810" spc="198">
                <a:solidFill>
                  <a:srgbClr val="38D39F">
                    <a:alpha val="50980"/>
                  </a:srgbClr>
                </a:solidFill>
                <a:latin typeface="Bebas Neue Bold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3428" y="7697229"/>
            <a:ext cx="7477125" cy="75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13"/>
              </a:lnSpc>
            </a:pPr>
            <a:r>
              <a:rPr lang="en-US" sz="2152" spc="495">
                <a:solidFill>
                  <a:srgbClr val="38D39F"/>
                </a:solidFill>
                <a:latin typeface="Bebas Neue"/>
              </a:rPr>
              <a:t>WORKS AT...</a:t>
            </a:r>
          </a:p>
          <a:p>
            <a:pPr>
              <a:lnSpc>
                <a:spcPts val="3013"/>
              </a:lnSpc>
            </a:pPr>
            <a:r>
              <a:rPr lang="en-US" sz="2152" spc="495">
                <a:solidFill>
                  <a:srgbClr val="38D39F"/>
                </a:solidFill>
                <a:latin typeface="Bebas Neue"/>
              </a:rPr>
              <a:t>HTTPS://GITHUB.COM/ARNON1410/FINALPROJECT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6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4473440" y="0"/>
            <a:ext cx="3814560" cy="10287000"/>
          </a:xfrm>
          <a:prstGeom prst="rect">
            <a:avLst/>
          </a:prstGeom>
          <a:solidFill>
            <a:srgbClr val="38D39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14528" y="4926370"/>
            <a:ext cx="6495866" cy="433193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393685" y="358775"/>
            <a:ext cx="7264409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38D39F"/>
                </a:solidFill>
                <a:latin typeface="Athiti SemiBold"/>
              </a:rPr>
              <a:t>GROUP</a:t>
            </a:r>
            <a:r>
              <a:rPr lang="en-US" sz="6400">
                <a:solidFill>
                  <a:srgbClr val="35353A"/>
                </a:solidFill>
                <a:latin typeface="Athiti SemiBold"/>
              </a:rPr>
              <a:t> </a:t>
            </a:r>
            <a:r>
              <a:rPr lang="en-US" sz="6400">
                <a:solidFill>
                  <a:srgbClr val="29262B"/>
                </a:solidFill>
                <a:latin typeface="Athiti SemiBold"/>
              </a:rPr>
              <a:t>MEMBERS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18453" y="2531040"/>
            <a:ext cx="9620785" cy="4739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561" lvl="1" indent="-317781">
              <a:lnSpc>
                <a:spcPts val="9623"/>
              </a:lnSpc>
              <a:buFont typeface="Arial"/>
              <a:buChar char="•"/>
            </a:pPr>
            <a:r>
              <a:rPr lang="en-US" sz="3850" spc="38" dirty="0" err="1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นางสาวขวัญชนก</a:t>
            </a:r>
            <a:r>
              <a:rPr lang="en-US" sz="3850" spc="38" dirty="0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 </a:t>
            </a:r>
            <a:r>
              <a:rPr lang="en-US" sz="3850" spc="38" dirty="0" err="1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ไชยตะมาตย์</a:t>
            </a:r>
            <a:r>
              <a:rPr lang="en-US" sz="3850" spc="38" dirty="0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 6140200855</a:t>
            </a:r>
          </a:p>
          <a:p>
            <a:pPr marL="635561" lvl="1" indent="-317781">
              <a:lnSpc>
                <a:spcPts val="9623"/>
              </a:lnSpc>
              <a:buFont typeface="Arial"/>
              <a:buChar char="•"/>
            </a:pPr>
            <a:r>
              <a:rPr lang="en-US" sz="3850" spc="38" dirty="0" err="1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นายอานนท์</a:t>
            </a:r>
            <a:r>
              <a:rPr lang="en-US" sz="3850" spc="38" dirty="0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 </a:t>
            </a:r>
            <a:r>
              <a:rPr lang="en-US" sz="3850" spc="38" dirty="0" err="1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ติกาพันธ์</a:t>
            </a:r>
            <a:r>
              <a:rPr lang="en-US" sz="3850" spc="38" dirty="0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 6140207058</a:t>
            </a:r>
          </a:p>
          <a:p>
            <a:pPr marL="635561" lvl="1" indent="-317781">
              <a:lnSpc>
                <a:spcPts val="9623"/>
              </a:lnSpc>
              <a:buFont typeface="Arial"/>
              <a:buChar char="•"/>
            </a:pPr>
            <a:r>
              <a:rPr lang="en-US" sz="3850" spc="38" dirty="0" err="1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นางสาวอมิตา</a:t>
            </a:r>
            <a:r>
              <a:rPr lang="en-US" sz="3850" spc="38" dirty="0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 </a:t>
            </a:r>
            <a:r>
              <a:rPr lang="en-US" sz="3850" spc="38" dirty="0" err="1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กิ้วภาวัน</a:t>
            </a:r>
            <a:r>
              <a:rPr lang="en-US" sz="3850" spc="38" dirty="0">
                <a:solidFill>
                  <a:srgbClr val="38D39F"/>
                </a:solidFill>
                <a:latin typeface="Athiti SemiBold" panose="020B0604020202020204" charset="-34"/>
                <a:cs typeface="Athiti SemiBold" panose="020B0604020202020204" charset="-34"/>
              </a:rPr>
              <a:t> 6140207496</a:t>
            </a:r>
          </a:p>
          <a:p>
            <a:pPr>
              <a:lnSpc>
                <a:spcPts val="9623"/>
              </a:lnSpc>
            </a:pPr>
            <a:endParaRPr lang="en-US" sz="3850" spc="38" dirty="0">
              <a:solidFill>
                <a:srgbClr val="38D39F"/>
              </a:solidFill>
              <a:latin typeface="Athiti SemiBold" panose="020B0604020202020204" charset="-34"/>
              <a:cs typeface="Athiti SemiBold" panose="020B0604020202020204" charset="-3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A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974411"/>
            <a:ext cx="7277796" cy="6312589"/>
            <a:chOff x="0" y="0"/>
            <a:chExt cx="9703729" cy="841678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8383" r="28383"/>
            <a:stretch>
              <a:fillRect/>
            </a:stretch>
          </p:blipFill>
          <p:spPr>
            <a:xfrm>
              <a:off x="0" y="0"/>
              <a:ext cx="4851864" cy="8416785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6779" r="6779"/>
            <a:stretch>
              <a:fillRect/>
            </a:stretch>
          </p:blipFill>
          <p:spPr>
            <a:xfrm>
              <a:off x="4851864" y="0"/>
              <a:ext cx="4851864" cy="8416785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 rot="-10800000">
            <a:off x="0" y="0"/>
            <a:ext cx="7277796" cy="3974411"/>
          </a:xfrm>
          <a:prstGeom prst="rect">
            <a:avLst/>
          </a:prstGeom>
          <a:solidFill>
            <a:srgbClr val="38D39F"/>
          </a:solidFill>
        </p:spPr>
      </p:sp>
      <p:sp>
        <p:nvSpPr>
          <p:cNvPr id="6" name="TextBox 6"/>
          <p:cNvSpPr txBox="1"/>
          <p:nvPr/>
        </p:nvSpPr>
        <p:spPr>
          <a:xfrm>
            <a:off x="10050605" y="3114675"/>
            <a:ext cx="5628392" cy="397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38D39F"/>
                </a:solidFill>
                <a:latin typeface="Athiti SemiBold"/>
              </a:rPr>
              <a:t>PROGRAM</a:t>
            </a:r>
          </a:p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38D39F"/>
                </a:solidFill>
                <a:cs typeface="Athiti SemiBold"/>
              </a:rPr>
              <a:t>โปรแกรมที่ใช้พัฒนา</a:t>
            </a:r>
          </a:p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38D39F"/>
                </a:solidFill>
                <a:latin typeface="Athiti SemiBold"/>
              </a:rPr>
              <a:t>PROGRAM CAPABILITIES</a:t>
            </a:r>
          </a:p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38D39F"/>
                </a:solidFill>
                <a:cs typeface="Athiti SemiBold"/>
              </a:rPr>
              <a:t>ความสามารถของโปรแกรม</a:t>
            </a:r>
          </a:p>
          <a:p>
            <a:pPr marL="495300" lvl="1" indent="-247650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38D39F"/>
                </a:solidFill>
                <a:latin typeface="Athiti SemiBold"/>
              </a:rPr>
              <a:t>PROGRAM FORMAT</a:t>
            </a:r>
          </a:p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38D39F"/>
                </a:solidFill>
                <a:cs typeface="Athiti SemiBold"/>
              </a:rPr>
              <a:t>รูปแบบของโปรแกรม</a:t>
            </a:r>
          </a:p>
          <a:p>
            <a:pPr>
              <a:lnSpc>
                <a:spcPts val="4500"/>
              </a:lnSpc>
            </a:pPr>
            <a:endParaRPr lang="en-US" sz="3000" spc="30">
              <a:solidFill>
                <a:srgbClr val="38D39F"/>
              </a:solidFill>
              <a:cs typeface="Athiti SemiBold"/>
            </a:endParaRPr>
          </a:p>
        </p:txBody>
      </p:sp>
      <p:sp>
        <p:nvSpPr>
          <p:cNvPr id="7" name="TextBox 7"/>
          <p:cNvSpPr txBox="1"/>
          <p:nvPr/>
        </p:nvSpPr>
        <p:spPr>
          <a:xfrm rot="5400000">
            <a:off x="14462098" y="6413474"/>
            <a:ext cx="528388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192">
                <a:solidFill>
                  <a:srgbClr val="38D39F"/>
                </a:solidFill>
                <a:latin typeface="Athiti SemiBold"/>
              </a:rPr>
              <a:t>THREE PIGGY CAFE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5581" y="1406181"/>
            <a:ext cx="514663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373A33"/>
                </a:solidFill>
                <a:latin typeface="Athiti SemiBold"/>
              </a:rPr>
              <a:t>CONTENTS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1462"/>
            <a:ext cx="5104475" cy="4409406"/>
          </a:xfrm>
          <a:prstGeom prst="rect">
            <a:avLst/>
          </a:prstGeom>
          <a:solidFill>
            <a:srgbClr val="38D39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9054" b="10753"/>
          <a:stretch>
            <a:fillRect/>
          </a:stretch>
        </p:blipFill>
        <p:spPr>
          <a:xfrm>
            <a:off x="5114536" y="-11462"/>
            <a:ext cx="13173464" cy="440940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873544" y="6139220"/>
            <a:ext cx="3385756" cy="1604605"/>
            <a:chOff x="0" y="0"/>
            <a:chExt cx="4514342" cy="2139474"/>
          </a:xfrm>
        </p:grpSpPr>
        <p:sp>
          <p:nvSpPr>
            <p:cNvPr id="5" name="TextBox 5"/>
            <p:cNvSpPr txBox="1"/>
            <p:nvPr/>
          </p:nvSpPr>
          <p:spPr>
            <a:xfrm>
              <a:off x="0" y="-76200"/>
              <a:ext cx="4514342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latin typeface="Athiti SemiBold"/>
                </a:rPr>
                <a:t>PHPMYADMIN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67974"/>
              <a:ext cx="4514342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 spc="25">
                  <a:solidFill>
                    <a:srgbClr val="38D39F"/>
                  </a:solidFill>
                  <a:cs typeface="Athiti SemiBold"/>
                </a:rPr>
                <a:t>เป็นฐานข้อมูลใช้เก็บข้อมูล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44000" y="6310670"/>
            <a:ext cx="4033456" cy="1604605"/>
            <a:chOff x="0" y="0"/>
            <a:chExt cx="5377942" cy="2139474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5377942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latin typeface="Athiti SemiBold"/>
                </a:rPr>
                <a:t>APPSERV,XAMPP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67974"/>
              <a:ext cx="5377942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 spc="25">
                  <a:solidFill>
                    <a:srgbClr val="38D39F"/>
                  </a:solidFill>
                  <a:cs typeface="Athiti SemiBold"/>
                </a:rPr>
                <a:t>ใช้สำหรับจำลองเซิร์ฟเวอร์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104475" y="6139220"/>
            <a:ext cx="3385756" cy="2185630"/>
            <a:chOff x="0" y="0"/>
            <a:chExt cx="4514342" cy="291417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4514342" cy="1513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495" dirty="0">
                  <a:solidFill>
                    <a:srgbClr val="38D39F"/>
                  </a:solidFill>
                  <a:latin typeface="Athiti SemiBold"/>
                </a:rPr>
                <a:t>VISUAL STUDIO CODE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342674"/>
              <a:ext cx="4514342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 spc="25">
                  <a:solidFill>
                    <a:srgbClr val="38D39F"/>
                  </a:solidFill>
                  <a:cs typeface="Athiti SemiBold"/>
                </a:rPr>
                <a:t>ใช้ในการเขียนโค้ดเว็บ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59359" y="6139220"/>
            <a:ext cx="3385756" cy="1604605"/>
            <a:chOff x="0" y="0"/>
            <a:chExt cx="4514342" cy="213947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76200"/>
              <a:ext cx="4514342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latin typeface="Athiti SemiBold"/>
                </a:rPr>
                <a:t>NOTEPAD++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67974"/>
              <a:ext cx="4514342" cy="571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2500" spc="25">
                  <a:solidFill>
                    <a:srgbClr val="38D39F"/>
                  </a:solidFill>
                  <a:cs typeface="Athiti SemiBold"/>
                </a:rPr>
                <a:t>ใช้ในการเขียนโค้ดเว็บ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52312" y="1682383"/>
            <a:ext cx="3799850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30"/>
              </a:lnSpc>
            </a:pPr>
            <a:r>
              <a:rPr lang="en-US" sz="6500">
                <a:solidFill>
                  <a:srgbClr val="35353A"/>
                </a:solidFill>
                <a:latin typeface="Athiti SemiBold Bold"/>
              </a:rPr>
              <a:t>PROGRAM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2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28656"/>
            <a:ext cx="2314816" cy="10315656"/>
          </a:xfrm>
          <a:prstGeom prst="rect">
            <a:avLst/>
          </a:prstGeom>
          <a:solidFill>
            <a:srgbClr val="38D39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27915" b="27915"/>
          <a:stretch>
            <a:fillRect/>
          </a:stretch>
        </p:blipFill>
        <p:spPr>
          <a:xfrm>
            <a:off x="2314816" y="0"/>
            <a:ext cx="15973184" cy="470636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 rot="-5400000">
            <a:off x="-1057154" y="6864668"/>
            <a:ext cx="438149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92">
                <a:solidFill>
                  <a:srgbClr val="3B4250"/>
                </a:solidFill>
                <a:latin typeface="Athiti SemiBold"/>
              </a:rPr>
              <a:t>THREE PIGGY CAFE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31866" y="1186531"/>
            <a:ext cx="5655276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7500">
                <a:solidFill>
                  <a:srgbClr val="07AF77"/>
                </a:solidFill>
                <a:latin typeface="Athiti SemiBold"/>
              </a:rPr>
              <a:t>PROGRAM CAPABILITIES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897657" y="5644035"/>
            <a:ext cx="4485177" cy="4169314"/>
            <a:chOff x="0" y="-76200"/>
            <a:chExt cx="5980236" cy="5559086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5980236" cy="1513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cs typeface="Athiti SemiBold"/>
                </a:rPr>
                <a:t>การจัดการ</a:t>
              </a:r>
            </a:p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latin typeface="Athiti SemiBold"/>
                </a:rPr>
                <a:t>(เพิ่ม/แก้ไข/ลบ)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52199"/>
              <a:ext cx="5980236" cy="3130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2750" lvl="1" indent="-206375">
                <a:lnSpc>
                  <a:spcPts val="3749"/>
                </a:lnSpc>
                <a:buFont typeface="Arial"/>
                <a:buChar char="•"/>
              </a:pPr>
              <a:r>
                <a:rPr lang="en-US" sz="2500" spc="25" dirty="0" err="1">
                  <a:solidFill>
                    <a:srgbClr val="38D39F"/>
                  </a:solidFill>
                  <a:cs typeface="Athiti SemiBold"/>
                </a:rPr>
                <a:t>สินค้า</a:t>
              </a:r>
              <a:endParaRPr lang="en-US" sz="2500" spc="25" dirty="0">
                <a:solidFill>
                  <a:srgbClr val="38D39F"/>
                </a:solidFill>
                <a:cs typeface="Athiti SemiBold"/>
              </a:endParaRPr>
            </a:p>
            <a:p>
              <a:pPr marL="412750" lvl="1" indent="-206375">
                <a:lnSpc>
                  <a:spcPts val="3749"/>
                </a:lnSpc>
                <a:buFont typeface="Arial"/>
                <a:buChar char="•"/>
              </a:pPr>
              <a:r>
                <a:rPr lang="en-US" sz="2499" spc="24" dirty="0" err="1">
                  <a:solidFill>
                    <a:srgbClr val="38D39F"/>
                  </a:solidFill>
                  <a:cs typeface="Athiti SemiBold"/>
                </a:rPr>
                <a:t>โปรไฟล์</a:t>
              </a:r>
              <a:r>
                <a:rPr lang="en-US" sz="2499" spc="24" dirty="0">
                  <a:solidFill>
                    <a:srgbClr val="38D39F"/>
                  </a:solidFill>
                  <a:cs typeface="Athiti SemiBold"/>
                </a:rPr>
                <a:t> (</a:t>
              </a:r>
              <a:r>
                <a:rPr lang="en-US" sz="2499" spc="24" dirty="0" err="1">
                  <a:solidFill>
                    <a:srgbClr val="38D39F"/>
                  </a:solidFill>
                  <a:cs typeface="Athiti SemiBold"/>
                </a:rPr>
                <a:t>เพิ่มข้อมูลพนังงาน</a:t>
              </a:r>
              <a:r>
                <a:rPr lang="en-US" sz="2499" spc="24" dirty="0">
                  <a:solidFill>
                    <a:srgbClr val="38D39F"/>
                  </a:solidFill>
                  <a:cs typeface="Athiti SemiBold"/>
                </a:rPr>
                <a:t>)</a:t>
              </a:r>
            </a:p>
            <a:p>
              <a:pPr marL="412750" lvl="1" indent="-206375">
                <a:lnSpc>
                  <a:spcPts val="3749"/>
                </a:lnSpc>
                <a:buFont typeface="Arial"/>
                <a:buChar char="•"/>
              </a:pPr>
              <a:r>
                <a:rPr lang="en-US" sz="2499" spc="24" dirty="0" err="1">
                  <a:solidFill>
                    <a:srgbClr val="38D39F"/>
                  </a:solidFill>
                  <a:cs typeface="Athiti SemiBold"/>
                </a:rPr>
                <a:t>พนั</a:t>
              </a:r>
              <a:r>
                <a:rPr lang="th-TH" sz="2499" spc="24" dirty="0">
                  <a:solidFill>
                    <a:srgbClr val="38D39F"/>
                  </a:solidFill>
                  <a:cs typeface="Athiti SemiBold"/>
                </a:rPr>
                <a:t>ก</a:t>
              </a:r>
              <a:r>
                <a:rPr lang="en-US" sz="2499" spc="24" dirty="0" err="1">
                  <a:solidFill>
                    <a:srgbClr val="38D39F"/>
                  </a:solidFill>
                  <a:cs typeface="Athiti SemiBold"/>
                </a:rPr>
                <a:t>งาน</a:t>
              </a:r>
              <a:r>
                <a:rPr lang="en-US" sz="2499" spc="24" dirty="0">
                  <a:solidFill>
                    <a:srgbClr val="38D39F"/>
                  </a:solidFill>
                  <a:cs typeface="Athiti SemiBold"/>
                </a:rPr>
                <a:t> (</a:t>
              </a:r>
              <a:r>
                <a:rPr lang="en-US" sz="2499" spc="24" dirty="0" err="1">
                  <a:solidFill>
                    <a:srgbClr val="38D39F"/>
                  </a:solidFill>
                  <a:cs typeface="Athiti SemiBold"/>
                </a:rPr>
                <a:t>แก้ไข</a:t>
              </a:r>
              <a:r>
                <a:rPr lang="en-US" sz="2499" spc="24" dirty="0">
                  <a:solidFill>
                    <a:srgbClr val="38D39F"/>
                  </a:solidFill>
                  <a:cs typeface="Athiti SemiBold"/>
                </a:rPr>
                <a:t>/</a:t>
              </a:r>
              <a:r>
                <a:rPr lang="en-US" sz="2499" spc="24" dirty="0" err="1">
                  <a:solidFill>
                    <a:srgbClr val="38D39F"/>
                  </a:solidFill>
                  <a:cs typeface="Athiti SemiBold"/>
                </a:rPr>
                <a:t>ลบ</a:t>
              </a:r>
              <a:r>
                <a:rPr lang="en-US" sz="2499" spc="24" dirty="0">
                  <a:solidFill>
                    <a:srgbClr val="38D39F"/>
                  </a:solidFill>
                  <a:cs typeface="Athiti SemiBold"/>
                </a:rPr>
                <a:t> </a:t>
              </a:r>
              <a:r>
                <a:rPr lang="en-US" sz="2499" spc="24" dirty="0" err="1">
                  <a:solidFill>
                    <a:srgbClr val="38D39F"/>
                  </a:solidFill>
                  <a:cs typeface="Athiti SemiBold"/>
                </a:rPr>
                <a:t>ข้อมูล</a:t>
              </a:r>
              <a:r>
                <a:rPr lang="en-US" sz="2499" spc="24" dirty="0">
                  <a:solidFill>
                    <a:srgbClr val="38D39F"/>
                  </a:solidFill>
                  <a:cs typeface="Athiti SemiBold"/>
                </a:rPr>
                <a:t>)</a:t>
              </a:r>
            </a:p>
            <a:p>
              <a:pPr algn="ctr">
                <a:lnSpc>
                  <a:spcPts val="3749"/>
                </a:lnSpc>
              </a:pPr>
              <a:endParaRPr lang="en-US" sz="2499" spc="24" dirty="0">
                <a:solidFill>
                  <a:srgbClr val="38D39F"/>
                </a:solidFill>
                <a:cs typeface="Athiti SemiBold"/>
              </a:endParaRPr>
            </a:p>
            <a:p>
              <a:pPr algn="ctr">
                <a:lnSpc>
                  <a:spcPts val="3750"/>
                </a:lnSpc>
              </a:pPr>
              <a:endParaRPr lang="en-US" sz="2499" spc="24" dirty="0">
                <a:solidFill>
                  <a:srgbClr val="38D39F"/>
                </a:solidFill>
                <a:cs typeface="Athiti Semi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666814" y="5701185"/>
            <a:ext cx="4026881" cy="2652355"/>
            <a:chOff x="0" y="0"/>
            <a:chExt cx="5369175" cy="353647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76200"/>
              <a:ext cx="5369175" cy="1513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cs typeface="Athiti SemiBold"/>
                </a:rPr>
                <a:t>รับออเดอร์/</a:t>
              </a:r>
            </a:p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cs typeface="Athiti SemiBold"/>
                </a:rPr>
                <a:t>สั่งสินค้า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352199"/>
              <a:ext cx="5369175" cy="118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2750" lvl="1" indent="-206375">
                <a:lnSpc>
                  <a:spcPts val="3749"/>
                </a:lnSpc>
                <a:buFont typeface="Arial"/>
                <a:buChar char="•"/>
              </a:pPr>
              <a:r>
                <a:rPr lang="en-US" sz="2500" spc="25">
                  <a:solidFill>
                    <a:srgbClr val="38D39F"/>
                  </a:solidFill>
                  <a:cs typeface="Athiti SemiBold"/>
                </a:rPr>
                <a:t>สั่งสินค้า</a:t>
              </a:r>
            </a:p>
            <a:p>
              <a:pPr marL="412750" lvl="1" indent="-206375">
                <a:lnSpc>
                  <a:spcPts val="3750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38D39F"/>
                  </a:solidFill>
                  <a:cs typeface="Athiti SemiBold"/>
                </a:rPr>
                <a:t>ปริ้นใบเสร็จ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873544" y="6282210"/>
            <a:ext cx="3385756" cy="2071330"/>
            <a:chOff x="0" y="0"/>
            <a:chExt cx="4514342" cy="276177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76200"/>
              <a:ext cx="4514342" cy="739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495">
                  <a:solidFill>
                    <a:srgbClr val="38D39F"/>
                  </a:solidFill>
                  <a:cs typeface="Athiti SemiBold"/>
                </a:rPr>
                <a:t>สรุปยอดขาย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77499"/>
              <a:ext cx="4514342" cy="1184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12750" lvl="1" indent="-206375">
                <a:lnSpc>
                  <a:spcPts val="3749"/>
                </a:lnSpc>
                <a:buFont typeface="Arial"/>
                <a:buChar char="•"/>
              </a:pPr>
              <a:r>
                <a:rPr lang="en-US" sz="2500" spc="25">
                  <a:solidFill>
                    <a:srgbClr val="38D39F"/>
                  </a:solidFill>
                  <a:cs typeface="Athiti SemiBold"/>
                </a:rPr>
                <a:t>ยอดขายทั้งหมด</a:t>
              </a:r>
            </a:p>
            <a:p>
              <a:pPr marL="412750" lvl="1" indent="-206375">
                <a:lnSpc>
                  <a:spcPts val="3750"/>
                </a:lnSpc>
                <a:buFont typeface="Arial"/>
                <a:buChar char="•"/>
              </a:pPr>
              <a:r>
                <a:rPr lang="en-US" sz="2499" spc="24">
                  <a:solidFill>
                    <a:srgbClr val="38D39F"/>
                  </a:solidFill>
                  <a:cs typeface="Athiti SemiBold"/>
                </a:rPr>
                <a:t>ยอดขายประจำวัน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3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95448" y="1028700"/>
            <a:ext cx="14263852" cy="9323472"/>
            <a:chOff x="0" y="0"/>
            <a:chExt cx="19018469" cy="1243129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90000"/>
            </a:blip>
            <a:srcRect t="17317" b="17317"/>
            <a:stretch>
              <a:fillRect/>
            </a:stretch>
          </p:blipFill>
          <p:spPr>
            <a:xfrm>
              <a:off x="0" y="0"/>
              <a:ext cx="9509235" cy="621564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90000"/>
            </a:blip>
            <a:srcRect t="976" b="976"/>
            <a:stretch>
              <a:fillRect/>
            </a:stretch>
          </p:blipFill>
          <p:spPr>
            <a:xfrm>
              <a:off x="9509235" y="0"/>
              <a:ext cx="9509235" cy="621564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90000"/>
            </a:blip>
            <a:srcRect t="1007" b="1007"/>
            <a:stretch>
              <a:fillRect/>
            </a:stretch>
          </p:blipFill>
          <p:spPr>
            <a:xfrm>
              <a:off x="0" y="6215648"/>
              <a:ext cx="9509235" cy="621564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90000"/>
            </a:blip>
            <a:srcRect t="900" b="900"/>
            <a:stretch>
              <a:fillRect/>
            </a:stretch>
          </p:blipFill>
          <p:spPr>
            <a:xfrm>
              <a:off x="9509235" y="6215648"/>
              <a:ext cx="9509235" cy="6215648"/>
            </a:xfrm>
            <a:prstGeom prst="rect">
              <a:avLst/>
            </a:prstGeom>
          </p:spPr>
        </p:pic>
      </p:grpSp>
      <p:sp>
        <p:nvSpPr>
          <p:cNvPr id="7" name="AutoShape 7"/>
          <p:cNvSpPr/>
          <p:nvPr/>
        </p:nvSpPr>
        <p:spPr>
          <a:xfrm>
            <a:off x="1389141" y="-850165"/>
            <a:ext cx="20651" cy="4715555"/>
          </a:xfrm>
          <a:prstGeom prst="rect">
            <a:avLst/>
          </a:prstGeom>
          <a:solidFill>
            <a:srgbClr val="38D39F"/>
          </a:solidFill>
        </p:spPr>
      </p:sp>
      <p:grpSp>
        <p:nvGrpSpPr>
          <p:cNvPr id="8" name="Group 8"/>
          <p:cNvGrpSpPr/>
          <p:nvPr/>
        </p:nvGrpSpPr>
        <p:grpSpPr>
          <a:xfrm>
            <a:off x="5285237" y="4928463"/>
            <a:ext cx="9684274" cy="1523945"/>
            <a:chOff x="0" y="0"/>
            <a:chExt cx="12912366" cy="2031926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12912366" cy="2031926"/>
            </a:xfrm>
            <a:prstGeom prst="rect">
              <a:avLst/>
            </a:prstGeom>
            <a:solidFill>
              <a:srgbClr val="38D39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666839" y="533363"/>
              <a:ext cx="11578689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800">
                  <a:solidFill>
                    <a:srgbClr val="413D40"/>
                  </a:solidFill>
                  <a:latin typeface="Athiti SemiBold"/>
                </a:rPr>
                <a:t>PROGRAM FORMET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 rot="-5400000">
            <a:off x="-1182030" y="6458530"/>
            <a:ext cx="505661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>
                <a:solidFill>
                  <a:srgbClr val="38D39F"/>
                </a:solidFill>
                <a:latin typeface="Athiti SemiBold"/>
              </a:rPr>
              <a:t>THREE PIGGY CAFE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272937"/>
            <a:ext cx="9449491" cy="10874862"/>
          </a:xfrm>
          <a:prstGeom prst="rect">
            <a:avLst/>
          </a:prstGeom>
          <a:solidFill>
            <a:srgbClr val="413D40"/>
          </a:solidFill>
        </p:spPr>
      </p:sp>
      <p:sp>
        <p:nvSpPr>
          <p:cNvPr id="3" name="AutoShape 3"/>
          <p:cNvSpPr/>
          <p:nvPr/>
        </p:nvSpPr>
        <p:spPr>
          <a:xfrm>
            <a:off x="-188960" y="9909210"/>
            <a:ext cx="18665921" cy="377790"/>
          </a:xfrm>
          <a:prstGeom prst="rect">
            <a:avLst/>
          </a:prstGeom>
          <a:solidFill>
            <a:srgbClr val="38D39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328" t="3660" r="2328" b="5032"/>
          <a:stretch>
            <a:fillRect/>
          </a:stretch>
        </p:blipFill>
        <p:spPr>
          <a:xfrm>
            <a:off x="1028700" y="1181100"/>
            <a:ext cx="7057207" cy="38016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2434" t="3660" r="2434" b="5032"/>
          <a:stretch>
            <a:fillRect/>
          </a:stretch>
        </p:blipFill>
        <p:spPr>
          <a:xfrm>
            <a:off x="10179261" y="1181100"/>
            <a:ext cx="7057207" cy="380164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96022" y="6768601"/>
            <a:ext cx="5922564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เข้าสู่ระบบ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46582" y="6425701"/>
            <a:ext cx="5922564" cy="136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เมนูหลัก</a:t>
            </a:r>
          </a:p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latin typeface="Athiti SemiBold Bold"/>
              </a:rPr>
              <a:t>[STAFF]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272937"/>
            <a:ext cx="9449491" cy="10874862"/>
          </a:xfrm>
          <a:prstGeom prst="rect">
            <a:avLst/>
          </a:prstGeom>
          <a:solidFill>
            <a:srgbClr val="413D40"/>
          </a:solidFill>
        </p:spPr>
      </p:sp>
      <p:sp>
        <p:nvSpPr>
          <p:cNvPr id="3" name="AutoShape 3"/>
          <p:cNvSpPr/>
          <p:nvPr/>
        </p:nvSpPr>
        <p:spPr>
          <a:xfrm>
            <a:off x="-188960" y="9909210"/>
            <a:ext cx="18665921" cy="377790"/>
          </a:xfrm>
          <a:prstGeom prst="rect">
            <a:avLst/>
          </a:prstGeom>
          <a:solidFill>
            <a:srgbClr val="38D39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5475" b="5955"/>
          <a:stretch>
            <a:fillRect/>
          </a:stretch>
        </p:blipFill>
        <p:spPr>
          <a:xfrm>
            <a:off x="1028700" y="1314450"/>
            <a:ext cx="7057207" cy="35158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5475" b="5955"/>
          <a:stretch>
            <a:fillRect/>
          </a:stretch>
        </p:blipFill>
        <p:spPr>
          <a:xfrm>
            <a:off x="10179261" y="1314450"/>
            <a:ext cx="7057207" cy="351589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96022" y="6768601"/>
            <a:ext cx="5922564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สั่งซื้อ/รับออเดอร์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46582" y="6768601"/>
            <a:ext cx="5922564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รายการสั่งซื้อ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-272937"/>
            <a:ext cx="9449491" cy="10874862"/>
          </a:xfrm>
          <a:prstGeom prst="rect">
            <a:avLst/>
          </a:prstGeom>
          <a:solidFill>
            <a:srgbClr val="413D40"/>
          </a:solidFill>
        </p:spPr>
      </p:sp>
      <p:sp>
        <p:nvSpPr>
          <p:cNvPr id="3" name="AutoShape 3"/>
          <p:cNvSpPr/>
          <p:nvPr/>
        </p:nvSpPr>
        <p:spPr>
          <a:xfrm>
            <a:off x="-188960" y="9909210"/>
            <a:ext cx="18665921" cy="377790"/>
          </a:xfrm>
          <a:prstGeom prst="rect">
            <a:avLst/>
          </a:prstGeom>
          <a:solidFill>
            <a:srgbClr val="38D39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5715" b="5715"/>
          <a:stretch>
            <a:fillRect/>
          </a:stretch>
        </p:blipFill>
        <p:spPr>
          <a:xfrm>
            <a:off x="1028700" y="1314450"/>
            <a:ext cx="7057207" cy="35158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5715" b="5715"/>
          <a:stretch>
            <a:fillRect/>
          </a:stretch>
        </p:blipFill>
        <p:spPr>
          <a:xfrm>
            <a:off x="10179261" y="1314450"/>
            <a:ext cx="7057207" cy="351589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96022" y="6768601"/>
            <a:ext cx="5922564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ใบเสร็จ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46582" y="6768601"/>
            <a:ext cx="5922564" cy="6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8"/>
              </a:lnSpc>
            </a:pPr>
            <a:r>
              <a:rPr lang="en-US" sz="4200" spc="289">
                <a:solidFill>
                  <a:srgbClr val="38D39F"/>
                </a:solidFill>
                <a:cs typeface="Athiti SemiBold Bold"/>
              </a:rPr>
              <a:t>ปริ้นใบเสร็จ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196</Words>
  <Application>Microsoft Office PowerPoint</Application>
  <PresentationFormat>Custom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Athiti SemiBold</vt:lpstr>
      <vt:lpstr>Bebas Neue</vt:lpstr>
      <vt:lpstr>Bebas Neue Bold</vt:lpstr>
      <vt:lpstr>Athiti SemiBold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piggy cafe</dc:title>
  <cp:lastModifiedBy>Arnon TIKAPAN</cp:lastModifiedBy>
  <cp:revision>3</cp:revision>
  <dcterms:created xsi:type="dcterms:W3CDTF">2006-08-16T00:00:00Z</dcterms:created>
  <dcterms:modified xsi:type="dcterms:W3CDTF">2020-05-02T02:53:16Z</dcterms:modified>
  <dc:identifier>DAD68yL4qRM</dc:identifier>
</cp:coreProperties>
</file>